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329" r:id="rId2"/>
    <p:sldId id="422" r:id="rId3"/>
    <p:sldId id="363" r:id="rId4"/>
    <p:sldId id="424" r:id="rId5"/>
    <p:sldId id="423" r:id="rId6"/>
    <p:sldId id="425" r:id="rId7"/>
    <p:sldId id="426" r:id="rId8"/>
    <p:sldId id="427" r:id="rId9"/>
    <p:sldId id="419" r:id="rId10"/>
    <p:sldId id="420" r:id="rId11"/>
    <p:sldId id="428" r:id="rId12"/>
    <p:sldId id="429" r:id="rId13"/>
    <p:sldId id="393" r:id="rId14"/>
    <p:sldId id="3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5694" autoAdjust="0"/>
  </p:normalViewPr>
  <p:slideViewPr>
    <p:cSldViewPr snapToGrid="0">
      <p:cViewPr varScale="1">
        <p:scale>
          <a:sx n="104" d="100"/>
          <a:sy n="104" d="100"/>
        </p:scale>
        <p:origin x="101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14EE7A-9F85-48B2-92C1-12F503574BF4}" type="datetime1">
              <a:rPr lang="vi-VN" smtClean="0">
                <a:latin typeface="Corbel" panose="020B0503020204020204" pitchFamily="34" charset="0"/>
              </a:rPr>
              <a:t>12/04/2022</a:t>
            </a:fld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vi-VN">
                <a:latin typeface="Corbel" panose="020B0503020204020204" pitchFamily="34" charset="0"/>
              </a:rPr>
              <a:t>‹#›</a:t>
            </a:fld>
            <a:endParaRPr lang="vi-VN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89824CF-4D12-4CDD-9E17-6AD0307E29A8}" type="datetime1">
              <a:rPr lang="vi-VN" smtClean="0"/>
              <a:pPr/>
              <a:t>12/04/2022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77542409-6A04-4DC6-AC3A-D3758287A8F2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1401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0160" y="3733800"/>
            <a:ext cx="987552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8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7057169-3209-4C1D-82F2-DBCA8BF5CAC3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08B1873-FA15-4688-9104-6B0D0041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283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71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dirty="0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356787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ctr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7320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3200" kern="1200" spc="-50" baseline="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hyperlink" Target="https://pxhere.com/en/photo/1443557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_/mlspl7cn60j1y4f11tkdr0vr0000gn/T/com.microsoft.Word/WebArchiveCopyPasteTempFiles/trac-nghiem-vat-ly-7-bai-24-bai-tap-ve-cuong-do-dong-dien-va-hieu-dien-the-cua-doan-mach-mac-noi-tiep-mac-song-song-5384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_/mlspl7cn60j1y4f11tkdr0vr0000gn/T/com.microsoft.Word/WebArchiveCopyPasteTempFiles/trac-nghiem-vat-ly-7-bai-24-bai-tap-ve-cuong-do-dong-dien-va-hieu-dien-the-cua-doan-mach-mac-noi-tiep-mac-song-song-5385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lSxwNg-brQ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được trang trí&#10;&#10;Mô tả được tạo tự động">
            <a:extLst>
              <a:ext uri="{FF2B5EF4-FFF2-40B4-BE49-F238E27FC236}">
                <a16:creationId xmlns:a16="http://schemas.microsoft.com/office/drawing/2014/main" id="{D859E0AF-3C70-449F-84DA-FF119518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8" y="0"/>
            <a:ext cx="12183222" cy="6835670"/>
          </a:xfrm>
          <a:prstGeom prst="rect">
            <a:avLst/>
          </a:prstGeom>
        </p:spPr>
      </p:pic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67B0ADFB-C05E-47BE-9D2C-0E7232F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6990" y="3154241"/>
            <a:ext cx="4382147" cy="1676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</a:rPr>
              <a:t>Giáo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viên</a:t>
            </a:r>
            <a:r>
              <a:rPr lang="en-US" altLang="en-US" sz="2800" b="1" dirty="0">
                <a:latin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Đinh </a:t>
            </a:r>
            <a:r>
              <a:rPr lang="en-US" altLang="en-US" sz="2800" b="1" dirty="0" err="1">
                <a:latin typeface="Arial" panose="020B0604020202020204" pitchFamily="34" charset="0"/>
              </a:rPr>
              <a:t>Thị</a:t>
            </a:r>
            <a:r>
              <a:rPr lang="en-US" altLang="en-US" sz="2800" b="1" dirty="0">
                <a:latin typeface="Arial" panose="020B0604020202020204" pitchFamily="34" charset="0"/>
              </a:rPr>
              <a:t> Thu </a:t>
            </a:r>
            <a:r>
              <a:rPr lang="en-US" altLang="en-US" sz="2800" b="1" dirty="0" err="1">
                <a:latin typeface="Arial" panose="020B0604020202020204" pitchFamily="34" charset="0"/>
              </a:rPr>
              <a:t>Thủy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63" y="167330"/>
            <a:ext cx="9526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381150" y="1314391"/>
            <a:ext cx="11429700" cy="182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VẬT LÍ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7</a:t>
            </a:r>
            <a:endParaRPr lang="vi-VN" sz="4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4C1D-449C-B042-A692-291963F5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3794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28306D-6B1B-0D43-AFE2-76490521B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" y="3773069"/>
            <a:ext cx="10850880" cy="2337507"/>
          </a:xfrm>
        </p:spPr>
        <p:txBody>
          <a:bodyPr>
            <a:normAutofit/>
          </a:bodyPr>
          <a:lstStyle/>
          <a:p>
            <a:r>
              <a:rPr lang="vi-VN" b="1" dirty="0"/>
              <a:t>Câu 3:</a:t>
            </a:r>
            <a:r>
              <a:rPr lang="vi-VN" dirty="0"/>
              <a:t> Hai bóng đèn trong mạch điện có sơ đồ nào sau đây </a:t>
            </a:r>
            <a:r>
              <a:rPr lang="vi-VN" b="1" dirty="0"/>
              <a:t>không</a:t>
            </a:r>
            <a:r>
              <a:rPr lang="vi-VN" dirty="0"/>
              <a:t> mắc song song?</a:t>
            </a:r>
          </a:p>
          <a:p>
            <a:r>
              <a:rPr lang="en-US" dirty="0"/>
              <a:t>A. </a:t>
            </a:r>
            <a:r>
              <a:rPr lang="en-US" dirty="0" err="1"/>
              <a:t>Hình</a:t>
            </a:r>
            <a:r>
              <a:rPr lang="en-US" dirty="0"/>
              <a:t> A		B. </a:t>
            </a:r>
            <a:r>
              <a:rPr lang="en-US" dirty="0" err="1"/>
              <a:t>Hình</a:t>
            </a:r>
            <a:r>
              <a:rPr lang="en-US" dirty="0"/>
              <a:t> B			C. </a:t>
            </a:r>
            <a:r>
              <a:rPr lang="en-US" dirty="0" err="1"/>
              <a:t>Hình</a:t>
            </a:r>
            <a:r>
              <a:rPr lang="en-US" dirty="0"/>
              <a:t> C		D. </a:t>
            </a:r>
            <a:r>
              <a:rPr lang="en-US" dirty="0" err="1"/>
              <a:t>Hình</a:t>
            </a:r>
            <a:r>
              <a:rPr lang="en-US" dirty="0"/>
              <a:t> D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8BD8F6A-3E00-014E-BB9D-48A9B54E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2566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8E528A-980E-8543-9352-39483E1E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9" name="Picture 5" descr="1">
            <a:extLst>
              <a:ext uri="{FF2B5EF4-FFF2-40B4-BE49-F238E27FC236}">
                <a16:creationId xmlns:a16="http://schemas.microsoft.com/office/drawing/2014/main" id="{1A50264A-E054-3043-A81D-D19233F7DC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79639"/>
            <a:ext cx="10058399" cy="26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6350025D-1383-8F44-9069-5604EEA86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137" y="53035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4C1D-449C-B042-A692-291963F5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770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28306D-6B1B-0D43-AFE2-76490521B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205" y="3429000"/>
            <a:ext cx="10920549" cy="2672126"/>
          </a:xfrm>
        </p:spPr>
        <p:txBody>
          <a:bodyPr>
            <a:normAutofit/>
          </a:bodyPr>
          <a:lstStyle/>
          <a:p>
            <a:r>
              <a:rPr lang="vi-VN" b="1" dirty="0"/>
              <a:t>Câu 4: </a:t>
            </a:r>
            <a:r>
              <a:rPr lang="vi-VN" dirty="0"/>
              <a:t>Hai bóng đèn ở sơ đồ nào trong các sơ đồ sau </a:t>
            </a:r>
            <a:r>
              <a:rPr lang="vi-VN" b="1" dirty="0"/>
              <a:t>không</a:t>
            </a:r>
            <a:r>
              <a:rPr lang="vi-VN" dirty="0"/>
              <a:t> mắc nối tiếp với nhau?</a:t>
            </a:r>
          </a:p>
          <a:p>
            <a:r>
              <a:rPr lang="en-US" dirty="0"/>
              <a:t>A. </a:t>
            </a:r>
            <a:r>
              <a:rPr lang="en-US" dirty="0" err="1"/>
              <a:t>Hình</a:t>
            </a:r>
            <a:r>
              <a:rPr lang="en-US" dirty="0"/>
              <a:t> A			B. </a:t>
            </a:r>
            <a:r>
              <a:rPr lang="en-US" dirty="0" err="1"/>
              <a:t>Hình</a:t>
            </a:r>
            <a:r>
              <a:rPr lang="en-US" dirty="0"/>
              <a:t> B		C. </a:t>
            </a:r>
            <a:r>
              <a:rPr lang="en-US" dirty="0" err="1"/>
              <a:t>Hình</a:t>
            </a:r>
            <a:r>
              <a:rPr lang="en-US" dirty="0"/>
              <a:t> C		D. </a:t>
            </a:r>
            <a:r>
              <a:rPr lang="en-US" dirty="0" err="1"/>
              <a:t>Hình</a:t>
            </a:r>
            <a:r>
              <a:rPr lang="en-US" dirty="0"/>
              <a:t> D </a:t>
            </a:r>
            <a:endParaRPr lang="en-VN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8BD8F6A-3E00-014E-BB9D-48A9B54E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2566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F6C3D5-F2C7-8C4D-AFF3-02616108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2" name="Picture 7" descr="1">
            <a:extLst>
              <a:ext uri="{FF2B5EF4-FFF2-40B4-BE49-F238E27FC236}">
                <a16:creationId xmlns:a16="http://schemas.microsoft.com/office/drawing/2014/main" id="{74854CB5-C275-B34D-8899-8D51BDD708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" y="958909"/>
            <a:ext cx="11735810" cy="27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2FCBB1EF-70B2-E446-8A52-F8527976E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0324" y="50888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DD88-63F1-6149-AE7D-FA6A6441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Bài tập tự luận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6A168-56C7-1B43-9B04-C7B32457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092" y="1284578"/>
            <a:ext cx="6610554" cy="4653186"/>
          </a:xfrm>
        </p:spPr>
        <p:txBody>
          <a:bodyPr>
            <a:normAutofit fontScale="92500"/>
          </a:bodyPr>
          <a:lstStyle/>
          <a:p>
            <a:r>
              <a:rPr lang="vi-VN" sz="2800" dirty="0"/>
              <a:t>Cho mạch điện có sơ đồ như hình sau: Trong đó, vôn kế chỉ (U = 3,5 V), ampe kế A chỉ (I = 0,6 A) và ampe kế A</a:t>
            </a:r>
            <a:r>
              <a:rPr lang="vi-VN" sz="2800" baseline="-25000" dirty="0"/>
              <a:t>1</a:t>
            </a:r>
            <a:r>
              <a:rPr lang="vi-VN" sz="2800" dirty="0"/>
              <a:t> chỉ (I</a:t>
            </a:r>
            <a:r>
              <a:rPr lang="vi-VN" sz="2800" baseline="-25000" dirty="0"/>
              <a:t>1</a:t>
            </a:r>
            <a:r>
              <a:rPr lang="vi-VN" sz="2800" dirty="0"/>
              <a:t> = 0,32 A). Hỏi:</a:t>
            </a:r>
            <a:endParaRPr lang="en-VN" sz="2800" dirty="0"/>
          </a:p>
          <a:p>
            <a:r>
              <a:rPr lang="vi-VN" sz="2800" dirty="0"/>
              <a:t>a) Số chỉ của ampe kế A</a:t>
            </a:r>
            <a:r>
              <a:rPr lang="vi-VN" sz="2800" baseline="-25000" dirty="0"/>
              <a:t>2</a:t>
            </a:r>
            <a:r>
              <a:rPr lang="vi-VN" sz="2800" dirty="0"/>
              <a:t> có giá trị là bao nhiêu?</a:t>
            </a:r>
            <a:endParaRPr lang="en-VN" sz="2800" dirty="0"/>
          </a:p>
          <a:p>
            <a:r>
              <a:rPr lang="vi-VN" sz="2800" dirty="0"/>
              <a:t>b) Hiệu điện thế đi qua 2 đèn là bao nhiêu?</a:t>
            </a:r>
            <a:endParaRPr lang="en-VN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3AFEF6-8E5E-0F4D-BEA9-D8302416B3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4" y="1284578"/>
            <a:ext cx="4770737" cy="4288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36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14531A-65BE-4C33-BDDF-4DC5DE43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9" y="169007"/>
            <a:ext cx="6368142" cy="709348"/>
          </a:xfrm>
          <a:custGeom>
            <a:avLst/>
            <a:gdLst>
              <a:gd name="connsiteX0" fmla="*/ 0 w 10058400"/>
              <a:gd name="connsiteY0" fmla="*/ 0 h 1012807"/>
              <a:gd name="connsiteX1" fmla="*/ 390503 w 10058400"/>
              <a:gd name="connsiteY1" fmla="*/ 0 h 1012807"/>
              <a:gd name="connsiteX2" fmla="*/ 982173 w 10058400"/>
              <a:gd name="connsiteY2" fmla="*/ 0 h 1012807"/>
              <a:gd name="connsiteX3" fmla="*/ 1372676 w 10058400"/>
              <a:gd name="connsiteY3" fmla="*/ 0 h 1012807"/>
              <a:gd name="connsiteX4" fmla="*/ 1964346 w 10058400"/>
              <a:gd name="connsiteY4" fmla="*/ 0 h 1012807"/>
              <a:gd name="connsiteX5" fmla="*/ 2556017 w 10058400"/>
              <a:gd name="connsiteY5" fmla="*/ 0 h 1012807"/>
              <a:gd name="connsiteX6" fmla="*/ 2845936 w 10058400"/>
              <a:gd name="connsiteY6" fmla="*/ 0 h 1012807"/>
              <a:gd name="connsiteX7" fmla="*/ 3236438 w 10058400"/>
              <a:gd name="connsiteY7" fmla="*/ 0 h 1012807"/>
              <a:gd name="connsiteX8" fmla="*/ 3526357 w 10058400"/>
              <a:gd name="connsiteY8" fmla="*/ 0 h 1012807"/>
              <a:gd name="connsiteX9" fmla="*/ 4218611 w 10058400"/>
              <a:gd name="connsiteY9" fmla="*/ 0 h 1012807"/>
              <a:gd name="connsiteX10" fmla="*/ 4609114 w 10058400"/>
              <a:gd name="connsiteY10" fmla="*/ 0 h 1012807"/>
              <a:gd name="connsiteX11" fmla="*/ 4999616 w 10058400"/>
              <a:gd name="connsiteY11" fmla="*/ 0 h 1012807"/>
              <a:gd name="connsiteX12" fmla="*/ 5591287 w 10058400"/>
              <a:gd name="connsiteY12" fmla="*/ 0 h 1012807"/>
              <a:gd name="connsiteX13" fmla="*/ 5981790 w 10058400"/>
              <a:gd name="connsiteY13" fmla="*/ 0 h 1012807"/>
              <a:gd name="connsiteX14" fmla="*/ 6573460 w 10058400"/>
              <a:gd name="connsiteY14" fmla="*/ 0 h 1012807"/>
              <a:gd name="connsiteX15" fmla="*/ 7064547 w 10058400"/>
              <a:gd name="connsiteY15" fmla="*/ 0 h 1012807"/>
              <a:gd name="connsiteX16" fmla="*/ 7555633 w 10058400"/>
              <a:gd name="connsiteY16" fmla="*/ 0 h 1012807"/>
              <a:gd name="connsiteX17" fmla="*/ 8348472 w 10058400"/>
              <a:gd name="connsiteY17" fmla="*/ 0 h 1012807"/>
              <a:gd name="connsiteX18" fmla="*/ 8839559 w 10058400"/>
              <a:gd name="connsiteY18" fmla="*/ 0 h 1012807"/>
              <a:gd name="connsiteX19" fmla="*/ 9129477 w 10058400"/>
              <a:gd name="connsiteY19" fmla="*/ 0 h 1012807"/>
              <a:gd name="connsiteX20" fmla="*/ 10058400 w 10058400"/>
              <a:gd name="connsiteY20" fmla="*/ 0 h 1012807"/>
              <a:gd name="connsiteX21" fmla="*/ 10058400 w 10058400"/>
              <a:gd name="connsiteY21" fmla="*/ 496275 h 1012807"/>
              <a:gd name="connsiteX22" fmla="*/ 10058400 w 10058400"/>
              <a:gd name="connsiteY22" fmla="*/ 1012807 h 1012807"/>
              <a:gd name="connsiteX23" fmla="*/ 9366145 w 10058400"/>
              <a:gd name="connsiteY23" fmla="*/ 1012807 h 1012807"/>
              <a:gd name="connsiteX24" fmla="*/ 9076227 w 10058400"/>
              <a:gd name="connsiteY24" fmla="*/ 1012807 h 1012807"/>
              <a:gd name="connsiteX25" fmla="*/ 8383972 w 10058400"/>
              <a:gd name="connsiteY25" fmla="*/ 1012807 h 1012807"/>
              <a:gd name="connsiteX26" fmla="*/ 7892886 w 10058400"/>
              <a:gd name="connsiteY26" fmla="*/ 1012807 h 1012807"/>
              <a:gd name="connsiteX27" fmla="*/ 7301215 w 10058400"/>
              <a:gd name="connsiteY27" fmla="*/ 1012807 h 1012807"/>
              <a:gd name="connsiteX28" fmla="*/ 6608960 w 10058400"/>
              <a:gd name="connsiteY28" fmla="*/ 1012807 h 1012807"/>
              <a:gd name="connsiteX29" fmla="*/ 5916706 w 10058400"/>
              <a:gd name="connsiteY29" fmla="*/ 1012807 h 1012807"/>
              <a:gd name="connsiteX30" fmla="*/ 5526203 w 10058400"/>
              <a:gd name="connsiteY30" fmla="*/ 1012807 h 1012807"/>
              <a:gd name="connsiteX31" fmla="*/ 4733365 w 10058400"/>
              <a:gd name="connsiteY31" fmla="*/ 1012807 h 1012807"/>
              <a:gd name="connsiteX32" fmla="*/ 4041110 w 10058400"/>
              <a:gd name="connsiteY32" fmla="*/ 1012807 h 1012807"/>
              <a:gd name="connsiteX33" fmla="*/ 3650608 w 10058400"/>
              <a:gd name="connsiteY33" fmla="*/ 1012807 h 1012807"/>
              <a:gd name="connsiteX34" fmla="*/ 2958353 w 10058400"/>
              <a:gd name="connsiteY34" fmla="*/ 1012807 h 1012807"/>
              <a:gd name="connsiteX35" fmla="*/ 2467266 w 10058400"/>
              <a:gd name="connsiteY35" fmla="*/ 1012807 h 1012807"/>
              <a:gd name="connsiteX36" fmla="*/ 1674428 w 10058400"/>
              <a:gd name="connsiteY36" fmla="*/ 1012807 h 1012807"/>
              <a:gd name="connsiteX37" fmla="*/ 1283925 w 10058400"/>
              <a:gd name="connsiteY37" fmla="*/ 1012807 h 1012807"/>
              <a:gd name="connsiteX38" fmla="*/ 994007 w 10058400"/>
              <a:gd name="connsiteY38" fmla="*/ 1012807 h 1012807"/>
              <a:gd name="connsiteX39" fmla="*/ 0 w 10058400"/>
              <a:gd name="connsiteY39" fmla="*/ 1012807 h 1012807"/>
              <a:gd name="connsiteX40" fmla="*/ 0 w 10058400"/>
              <a:gd name="connsiteY40" fmla="*/ 506404 h 1012807"/>
              <a:gd name="connsiteX41" fmla="*/ 0 w 10058400"/>
              <a:gd name="connsiteY41" fmla="*/ 0 h 101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58400" h="1012807" fill="none" extrusionOk="0">
                <a:moveTo>
                  <a:pt x="0" y="0"/>
                </a:moveTo>
                <a:cubicBezTo>
                  <a:pt x="174889" y="-21928"/>
                  <a:pt x="202374" y="2277"/>
                  <a:pt x="390503" y="0"/>
                </a:cubicBezTo>
                <a:cubicBezTo>
                  <a:pt x="578632" y="-2277"/>
                  <a:pt x="817097" y="7493"/>
                  <a:pt x="982173" y="0"/>
                </a:cubicBezTo>
                <a:cubicBezTo>
                  <a:pt x="1147249" y="-7493"/>
                  <a:pt x="1184592" y="23526"/>
                  <a:pt x="1372676" y="0"/>
                </a:cubicBezTo>
                <a:cubicBezTo>
                  <a:pt x="1560760" y="-23526"/>
                  <a:pt x="1757191" y="34254"/>
                  <a:pt x="1964346" y="0"/>
                </a:cubicBezTo>
                <a:cubicBezTo>
                  <a:pt x="2171501" y="-34254"/>
                  <a:pt x="2301429" y="66638"/>
                  <a:pt x="2556017" y="0"/>
                </a:cubicBezTo>
                <a:cubicBezTo>
                  <a:pt x="2810605" y="-66638"/>
                  <a:pt x="2708395" y="21606"/>
                  <a:pt x="2845936" y="0"/>
                </a:cubicBezTo>
                <a:cubicBezTo>
                  <a:pt x="2983477" y="-21606"/>
                  <a:pt x="3054199" y="21229"/>
                  <a:pt x="3236438" y="0"/>
                </a:cubicBezTo>
                <a:cubicBezTo>
                  <a:pt x="3418677" y="-21229"/>
                  <a:pt x="3395007" y="16638"/>
                  <a:pt x="3526357" y="0"/>
                </a:cubicBezTo>
                <a:cubicBezTo>
                  <a:pt x="3657707" y="-16638"/>
                  <a:pt x="3950204" y="45604"/>
                  <a:pt x="4218611" y="0"/>
                </a:cubicBezTo>
                <a:cubicBezTo>
                  <a:pt x="4487018" y="-45604"/>
                  <a:pt x="4495670" y="16370"/>
                  <a:pt x="4609114" y="0"/>
                </a:cubicBezTo>
                <a:cubicBezTo>
                  <a:pt x="4722558" y="-16370"/>
                  <a:pt x="4919233" y="31701"/>
                  <a:pt x="4999616" y="0"/>
                </a:cubicBezTo>
                <a:cubicBezTo>
                  <a:pt x="5079999" y="-31701"/>
                  <a:pt x="5403299" y="52742"/>
                  <a:pt x="5591287" y="0"/>
                </a:cubicBezTo>
                <a:cubicBezTo>
                  <a:pt x="5779275" y="-52742"/>
                  <a:pt x="5842216" y="21186"/>
                  <a:pt x="5981790" y="0"/>
                </a:cubicBezTo>
                <a:cubicBezTo>
                  <a:pt x="6121364" y="-21186"/>
                  <a:pt x="6416273" y="5058"/>
                  <a:pt x="6573460" y="0"/>
                </a:cubicBezTo>
                <a:cubicBezTo>
                  <a:pt x="6730647" y="-5058"/>
                  <a:pt x="6858376" y="25481"/>
                  <a:pt x="7064547" y="0"/>
                </a:cubicBezTo>
                <a:cubicBezTo>
                  <a:pt x="7270718" y="-25481"/>
                  <a:pt x="7381851" y="32539"/>
                  <a:pt x="7555633" y="0"/>
                </a:cubicBezTo>
                <a:cubicBezTo>
                  <a:pt x="7729415" y="-32539"/>
                  <a:pt x="8046973" y="16315"/>
                  <a:pt x="8348472" y="0"/>
                </a:cubicBezTo>
                <a:cubicBezTo>
                  <a:pt x="8649971" y="-16315"/>
                  <a:pt x="8642093" y="48459"/>
                  <a:pt x="8839559" y="0"/>
                </a:cubicBezTo>
                <a:cubicBezTo>
                  <a:pt x="9037025" y="-48459"/>
                  <a:pt x="9033378" y="12796"/>
                  <a:pt x="9129477" y="0"/>
                </a:cubicBezTo>
                <a:cubicBezTo>
                  <a:pt x="9225576" y="-12796"/>
                  <a:pt x="9651248" y="25674"/>
                  <a:pt x="10058400" y="0"/>
                </a:cubicBezTo>
                <a:cubicBezTo>
                  <a:pt x="10092775" y="231145"/>
                  <a:pt x="10003690" y="257385"/>
                  <a:pt x="10058400" y="496275"/>
                </a:cubicBezTo>
                <a:cubicBezTo>
                  <a:pt x="10113110" y="735165"/>
                  <a:pt x="10047882" y="894708"/>
                  <a:pt x="10058400" y="1012807"/>
                </a:cubicBezTo>
                <a:cubicBezTo>
                  <a:pt x="9796160" y="1036568"/>
                  <a:pt x="9561135" y="1002979"/>
                  <a:pt x="9366145" y="1012807"/>
                </a:cubicBezTo>
                <a:cubicBezTo>
                  <a:pt x="9171155" y="1022635"/>
                  <a:pt x="9149997" y="1002020"/>
                  <a:pt x="9076227" y="1012807"/>
                </a:cubicBezTo>
                <a:cubicBezTo>
                  <a:pt x="9002457" y="1023594"/>
                  <a:pt x="8594063" y="972195"/>
                  <a:pt x="8383972" y="1012807"/>
                </a:cubicBezTo>
                <a:cubicBezTo>
                  <a:pt x="8173881" y="1053419"/>
                  <a:pt x="7993791" y="965715"/>
                  <a:pt x="7892886" y="1012807"/>
                </a:cubicBezTo>
                <a:cubicBezTo>
                  <a:pt x="7791981" y="1059899"/>
                  <a:pt x="7529127" y="976892"/>
                  <a:pt x="7301215" y="1012807"/>
                </a:cubicBezTo>
                <a:cubicBezTo>
                  <a:pt x="7073303" y="1048722"/>
                  <a:pt x="6807191" y="945620"/>
                  <a:pt x="6608960" y="1012807"/>
                </a:cubicBezTo>
                <a:cubicBezTo>
                  <a:pt x="6410729" y="1079994"/>
                  <a:pt x="6148686" y="990780"/>
                  <a:pt x="5916706" y="1012807"/>
                </a:cubicBezTo>
                <a:cubicBezTo>
                  <a:pt x="5684726" y="1034834"/>
                  <a:pt x="5708059" y="987101"/>
                  <a:pt x="5526203" y="1012807"/>
                </a:cubicBezTo>
                <a:cubicBezTo>
                  <a:pt x="5344347" y="1038513"/>
                  <a:pt x="5121019" y="993570"/>
                  <a:pt x="4733365" y="1012807"/>
                </a:cubicBezTo>
                <a:cubicBezTo>
                  <a:pt x="4345711" y="1032044"/>
                  <a:pt x="4298514" y="984081"/>
                  <a:pt x="4041110" y="1012807"/>
                </a:cubicBezTo>
                <a:cubicBezTo>
                  <a:pt x="3783706" y="1041533"/>
                  <a:pt x="3732183" y="981907"/>
                  <a:pt x="3650608" y="1012807"/>
                </a:cubicBezTo>
                <a:cubicBezTo>
                  <a:pt x="3569033" y="1043707"/>
                  <a:pt x="3209462" y="995376"/>
                  <a:pt x="2958353" y="1012807"/>
                </a:cubicBezTo>
                <a:cubicBezTo>
                  <a:pt x="2707244" y="1030238"/>
                  <a:pt x="2616903" y="999311"/>
                  <a:pt x="2467266" y="1012807"/>
                </a:cubicBezTo>
                <a:cubicBezTo>
                  <a:pt x="2317629" y="1026303"/>
                  <a:pt x="1979526" y="1006640"/>
                  <a:pt x="1674428" y="1012807"/>
                </a:cubicBezTo>
                <a:cubicBezTo>
                  <a:pt x="1369330" y="1018974"/>
                  <a:pt x="1391303" y="1002080"/>
                  <a:pt x="1283925" y="1012807"/>
                </a:cubicBezTo>
                <a:cubicBezTo>
                  <a:pt x="1176547" y="1023534"/>
                  <a:pt x="1117573" y="1004102"/>
                  <a:pt x="994007" y="1012807"/>
                </a:cubicBezTo>
                <a:cubicBezTo>
                  <a:pt x="870441" y="1021512"/>
                  <a:pt x="360120" y="985834"/>
                  <a:pt x="0" y="1012807"/>
                </a:cubicBezTo>
                <a:cubicBezTo>
                  <a:pt x="-13291" y="901009"/>
                  <a:pt x="3211" y="717873"/>
                  <a:pt x="0" y="506404"/>
                </a:cubicBezTo>
                <a:cubicBezTo>
                  <a:pt x="-3211" y="294935"/>
                  <a:pt x="3554" y="106041"/>
                  <a:pt x="0" y="0"/>
                </a:cubicBezTo>
                <a:close/>
              </a:path>
              <a:path w="10058400" h="1012807" stroke="0" extrusionOk="0">
                <a:moveTo>
                  <a:pt x="0" y="0"/>
                </a:moveTo>
                <a:cubicBezTo>
                  <a:pt x="99097" y="-4750"/>
                  <a:pt x="247598" y="17600"/>
                  <a:pt x="491087" y="0"/>
                </a:cubicBezTo>
                <a:cubicBezTo>
                  <a:pt x="734576" y="-17600"/>
                  <a:pt x="726294" y="15501"/>
                  <a:pt x="881589" y="0"/>
                </a:cubicBezTo>
                <a:cubicBezTo>
                  <a:pt x="1036884" y="-15501"/>
                  <a:pt x="1166746" y="42980"/>
                  <a:pt x="1372676" y="0"/>
                </a:cubicBezTo>
                <a:cubicBezTo>
                  <a:pt x="1578606" y="-42980"/>
                  <a:pt x="1713841" y="57421"/>
                  <a:pt x="1863762" y="0"/>
                </a:cubicBezTo>
                <a:cubicBezTo>
                  <a:pt x="2013683" y="-57421"/>
                  <a:pt x="2046317" y="33768"/>
                  <a:pt x="2153681" y="0"/>
                </a:cubicBezTo>
                <a:cubicBezTo>
                  <a:pt x="2261045" y="-33768"/>
                  <a:pt x="2440840" y="6103"/>
                  <a:pt x="2644768" y="0"/>
                </a:cubicBezTo>
                <a:cubicBezTo>
                  <a:pt x="2848696" y="-6103"/>
                  <a:pt x="3092030" y="12278"/>
                  <a:pt x="3337022" y="0"/>
                </a:cubicBezTo>
                <a:cubicBezTo>
                  <a:pt x="3582014" y="-12278"/>
                  <a:pt x="3739001" y="20945"/>
                  <a:pt x="4129861" y="0"/>
                </a:cubicBezTo>
                <a:cubicBezTo>
                  <a:pt x="4520721" y="-20945"/>
                  <a:pt x="4361680" y="14323"/>
                  <a:pt x="4419779" y="0"/>
                </a:cubicBezTo>
                <a:cubicBezTo>
                  <a:pt x="4477878" y="-14323"/>
                  <a:pt x="4651430" y="11144"/>
                  <a:pt x="4709698" y="0"/>
                </a:cubicBezTo>
                <a:cubicBezTo>
                  <a:pt x="4767966" y="-11144"/>
                  <a:pt x="5111648" y="35857"/>
                  <a:pt x="5502536" y="0"/>
                </a:cubicBezTo>
                <a:cubicBezTo>
                  <a:pt x="5893424" y="-35857"/>
                  <a:pt x="6017390" y="87637"/>
                  <a:pt x="6295375" y="0"/>
                </a:cubicBezTo>
                <a:cubicBezTo>
                  <a:pt x="6573360" y="-87637"/>
                  <a:pt x="6482418" y="3601"/>
                  <a:pt x="6585294" y="0"/>
                </a:cubicBezTo>
                <a:cubicBezTo>
                  <a:pt x="6688170" y="-3601"/>
                  <a:pt x="6980524" y="17380"/>
                  <a:pt x="7277548" y="0"/>
                </a:cubicBezTo>
                <a:cubicBezTo>
                  <a:pt x="7574572" y="-17380"/>
                  <a:pt x="7509360" y="15327"/>
                  <a:pt x="7668051" y="0"/>
                </a:cubicBezTo>
                <a:cubicBezTo>
                  <a:pt x="7826742" y="-15327"/>
                  <a:pt x="8173322" y="17759"/>
                  <a:pt x="8360305" y="0"/>
                </a:cubicBezTo>
                <a:cubicBezTo>
                  <a:pt x="8547288" y="-17759"/>
                  <a:pt x="8686973" y="59637"/>
                  <a:pt x="8951976" y="0"/>
                </a:cubicBezTo>
                <a:cubicBezTo>
                  <a:pt x="9216979" y="-59637"/>
                  <a:pt x="9764427" y="54969"/>
                  <a:pt x="10058400" y="0"/>
                </a:cubicBezTo>
                <a:cubicBezTo>
                  <a:pt x="10062386" y="240165"/>
                  <a:pt x="10024831" y="283225"/>
                  <a:pt x="10058400" y="506404"/>
                </a:cubicBezTo>
                <a:cubicBezTo>
                  <a:pt x="10091969" y="729583"/>
                  <a:pt x="10054768" y="905094"/>
                  <a:pt x="10058400" y="1012807"/>
                </a:cubicBezTo>
                <a:cubicBezTo>
                  <a:pt x="9955772" y="1026328"/>
                  <a:pt x="9858908" y="978212"/>
                  <a:pt x="9768481" y="1012807"/>
                </a:cubicBezTo>
                <a:cubicBezTo>
                  <a:pt x="9678054" y="1047402"/>
                  <a:pt x="9301329" y="980927"/>
                  <a:pt x="8975643" y="1012807"/>
                </a:cubicBezTo>
                <a:cubicBezTo>
                  <a:pt x="8649957" y="1044687"/>
                  <a:pt x="8367939" y="994792"/>
                  <a:pt x="8182804" y="1012807"/>
                </a:cubicBezTo>
                <a:cubicBezTo>
                  <a:pt x="7997669" y="1030822"/>
                  <a:pt x="7783702" y="923745"/>
                  <a:pt x="7389966" y="1012807"/>
                </a:cubicBezTo>
                <a:cubicBezTo>
                  <a:pt x="6996230" y="1101869"/>
                  <a:pt x="7038279" y="953906"/>
                  <a:pt x="6898879" y="1012807"/>
                </a:cubicBezTo>
                <a:cubicBezTo>
                  <a:pt x="6759479" y="1071708"/>
                  <a:pt x="6577418" y="964116"/>
                  <a:pt x="6407792" y="1012807"/>
                </a:cubicBezTo>
                <a:cubicBezTo>
                  <a:pt x="6238166" y="1061498"/>
                  <a:pt x="6119118" y="955870"/>
                  <a:pt x="5916706" y="1012807"/>
                </a:cubicBezTo>
                <a:cubicBezTo>
                  <a:pt x="5714294" y="1069744"/>
                  <a:pt x="5458956" y="937551"/>
                  <a:pt x="5224451" y="1012807"/>
                </a:cubicBezTo>
                <a:cubicBezTo>
                  <a:pt x="4989946" y="1088063"/>
                  <a:pt x="4832286" y="978557"/>
                  <a:pt x="4733365" y="1012807"/>
                </a:cubicBezTo>
                <a:cubicBezTo>
                  <a:pt x="4634444" y="1047057"/>
                  <a:pt x="4464453" y="991588"/>
                  <a:pt x="4242278" y="1012807"/>
                </a:cubicBezTo>
                <a:cubicBezTo>
                  <a:pt x="4020103" y="1034026"/>
                  <a:pt x="3741586" y="983922"/>
                  <a:pt x="3449440" y="1012807"/>
                </a:cubicBezTo>
                <a:cubicBezTo>
                  <a:pt x="3157294" y="1041692"/>
                  <a:pt x="3058550" y="996981"/>
                  <a:pt x="2757185" y="1012807"/>
                </a:cubicBezTo>
                <a:cubicBezTo>
                  <a:pt x="2455820" y="1028633"/>
                  <a:pt x="2457302" y="945120"/>
                  <a:pt x="2165514" y="1012807"/>
                </a:cubicBezTo>
                <a:cubicBezTo>
                  <a:pt x="1873726" y="1080494"/>
                  <a:pt x="1680519" y="943748"/>
                  <a:pt x="1372676" y="1012807"/>
                </a:cubicBezTo>
                <a:cubicBezTo>
                  <a:pt x="1064833" y="1081866"/>
                  <a:pt x="1010926" y="982307"/>
                  <a:pt x="781005" y="1012807"/>
                </a:cubicBezTo>
                <a:cubicBezTo>
                  <a:pt x="551084" y="1043307"/>
                  <a:pt x="342950" y="928645"/>
                  <a:pt x="0" y="1012807"/>
                </a:cubicBezTo>
                <a:cubicBezTo>
                  <a:pt x="-59560" y="754860"/>
                  <a:pt x="22963" y="715379"/>
                  <a:pt x="0" y="496275"/>
                </a:cubicBezTo>
                <a:cubicBezTo>
                  <a:pt x="-22963" y="277171"/>
                  <a:pt x="33973" y="158595"/>
                  <a:pt x="0" y="0"/>
                </a:cubicBezTo>
                <a:close/>
              </a:path>
            </a:pathLst>
          </a:cu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Hình ảnh 5" descr="Productive Team Sasquatch">
            <a:extLst>
              <a:ext uri="{FF2B5EF4-FFF2-40B4-BE49-F238E27FC236}">
                <a16:creationId xmlns:a16="http://schemas.microsoft.com/office/drawing/2014/main" id="{BBCD4D8C-8DCB-432A-8490-EDB3F65D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r="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4178105" y="1047365"/>
            <a:ext cx="7821637" cy="5641628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/>
          <a:p>
            <a:pPr marL="365125"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</a:rPr>
              <a:t>Hoàn thành bài tập trong sách Bài tập: 28.1; 28.2; từ 28.4 đến 28.12 và 28.20. </a:t>
            </a:r>
          </a:p>
        </p:txBody>
      </p:sp>
    </p:spTree>
    <p:extLst>
      <p:ext uri="{BB962C8B-B14F-4D97-AF65-F5344CB8AC3E}">
        <p14:creationId xmlns:p14="http://schemas.microsoft.com/office/powerpoint/2010/main" val="219032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2076203" y="2362229"/>
            <a:ext cx="8039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endParaRPr kumimoji="0" lang="vi-VN" sz="7200" b="1" i="1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8B6EC4-E74E-9C4C-84C0-C40FA1E3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89" y="518984"/>
            <a:ext cx="10890422" cy="5548183"/>
          </a:xfrm>
          <a:custGeom>
            <a:avLst/>
            <a:gdLst>
              <a:gd name="connsiteX0" fmla="*/ 0 w 10890422"/>
              <a:gd name="connsiteY0" fmla="*/ 0 h 5548183"/>
              <a:gd name="connsiteX1" fmla="*/ 573180 w 10890422"/>
              <a:gd name="connsiteY1" fmla="*/ 0 h 5548183"/>
              <a:gd name="connsiteX2" fmla="*/ 819648 w 10890422"/>
              <a:gd name="connsiteY2" fmla="*/ 0 h 5548183"/>
              <a:gd name="connsiteX3" fmla="*/ 1501732 w 10890422"/>
              <a:gd name="connsiteY3" fmla="*/ 0 h 5548183"/>
              <a:gd name="connsiteX4" fmla="*/ 1748199 w 10890422"/>
              <a:gd name="connsiteY4" fmla="*/ 0 h 5548183"/>
              <a:gd name="connsiteX5" fmla="*/ 2321379 w 10890422"/>
              <a:gd name="connsiteY5" fmla="*/ 0 h 5548183"/>
              <a:gd name="connsiteX6" fmla="*/ 3112368 w 10890422"/>
              <a:gd name="connsiteY6" fmla="*/ 0 h 5548183"/>
              <a:gd name="connsiteX7" fmla="*/ 3903357 w 10890422"/>
              <a:gd name="connsiteY7" fmla="*/ 0 h 5548183"/>
              <a:gd name="connsiteX8" fmla="*/ 4585441 w 10890422"/>
              <a:gd name="connsiteY8" fmla="*/ 0 h 5548183"/>
              <a:gd name="connsiteX9" fmla="*/ 5049717 w 10890422"/>
              <a:gd name="connsiteY9" fmla="*/ 0 h 5548183"/>
              <a:gd name="connsiteX10" fmla="*/ 5296184 w 10890422"/>
              <a:gd name="connsiteY10" fmla="*/ 0 h 5548183"/>
              <a:gd name="connsiteX11" fmla="*/ 5760460 w 10890422"/>
              <a:gd name="connsiteY11" fmla="*/ 0 h 5548183"/>
              <a:gd name="connsiteX12" fmla="*/ 6442544 w 10890422"/>
              <a:gd name="connsiteY12" fmla="*/ 0 h 5548183"/>
              <a:gd name="connsiteX13" fmla="*/ 7233533 w 10890422"/>
              <a:gd name="connsiteY13" fmla="*/ 0 h 5548183"/>
              <a:gd name="connsiteX14" fmla="*/ 7480000 w 10890422"/>
              <a:gd name="connsiteY14" fmla="*/ 0 h 5548183"/>
              <a:gd name="connsiteX15" fmla="*/ 7726468 w 10890422"/>
              <a:gd name="connsiteY15" fmla="*/ 0 h 5548183"/>
              <a:gd name="connsiteX16" fmla="*/ 8517456 w 10890422"/>
              <a:gd name="connsiteY16" fmla="*/ 0 h 5548183"/>
              <a:gd name="connsiteX17" fmla="*/ 8763924 w 10890422"/>
              <a:gd name="connsiteY17" fmla="*/ 0 h 5548183"/>
              <a:gd name="connsiteX18" fmla="*/ 9337104 w 10890422"/>
              <a:gd name="connsiteY18" fmla="*/ 0 h 5548183"/>
              <a:gd name="connsiteX19" fmla="*/ 9692476 w 10890422"/>
              <a:gd name="connsiteY19" fmla="*/ 0 h 5548183"/>
              <a:gd name="connsiteX20" fmla="*/ 10047847 w 10890422"/>
              <a:gd name="connsiteY20" fmla="*/ 0 h 5548183"/>
              <a:gd name="connsiteX21" fmla="*/ 10890422 w 10890422"/>
              <a:gd name="connsiteY21" fmla="*/ 0 h 5548183"/>
              <a:gd name="connsiteX22" fmla="*/ 10890422 w 10890422"/>
              <a:gd name="connsiteY22" fmla="*/ 443855 h 5548183"/>
              <a:gd name="connsiteX23" fmla="*/ 10890422 w 10890422"/>
              <a:gd name="connsiteY23" fmla="*/ 832227 h 5548183"/>
              <a:gd name="connsiteX24" fmla="*/ 10890422 w 10890422"/>
              <a:gd name="connsiteY24" fmla="*/ 1387046 h 5548183"/>
              <a:gd name="connsiteX25" fmla="*/ 10890422 w 10890422"/>
              <a:gd name="connsiteY25" fmla="*/ 1886382 h 5548183"/>
              <a:gd name="connsiteX26" fmla="*/ 10890422 w 10890422"/>
              <a:gd name="connsiteY26" fmla="*/ 2385719 h 5548183"/>
              <a:gd name="connsiteX27" fmla="*/ 10890422 w 10890422"/>
              <a:gd name="connsiteY27" fmla="*/ 2885055 h 5548183"/>
              <a:gd name="connsiteX28" fmla="*/ 10890422 w 10890422"/>
              <a:gd name="connsiteY28" fmla="*/ 3273428 h 5548183"/>
              <a:gd name="connsiteX29" fmla="*/ 10890422 w 10890422"/>
              <a:gd name="connsiteY29" fmla="*/ 3939210 h 5548183"/>
              <a:gd name="connsiteX30" fmla="*/ 10890422 w 10890422"/>
              <a:gd name="connsiteY30" fmla="*/ 4604992 h 5548183"/>
              <a:gd name="connsiteX31" fmla="*/ 10890422 w 10890422"/>
              <a:gd name="connsiteY31" fmla="*/ 4993365 h 5548183"/>
              <a:gd name="connsiteX32" fmla="*/ 10890422 w 10890422"/>
              <a:gd name="connsiteY32" fmla="*/ 5548183 h 5548183"/>
              <a:gd name="connsiteX33" fmla="*/ 10317242 w 10890422"/>
              <a:gd name="connsiteY33" fmla="*/ 5548183 h 5548183"/>
              <a:gd name="connsiteX34" fmla="*/ 9961870 w 10890422"/>
              <a:gd name="connsiteY34" fmla="*/ 5548183 h 5548183"/>
              <a:gd name="connsiteX35" fmla="*/ 9497594 w 10890422"/>
              <a:gd name="connsiteY35" fmla="*/ 5548183 h 5548183"/>
              <a:gd name="connsiteX36" fmla="*/ 8924414 w 10890422"/>
              <a:gd name="connsiteY36" fmla="*/ 5548183 h 5548183"/>
              <a:gd name="connsiteX37" fmla="*/ 8351234 w 10890422"/>
              <a:gd name="connsiteY37" fmla="*/ 5548183 h 5548183"/>
              <a:gd name="connsiteX38" fmla="*/ 7669150 w 10890422"/>
              <a:gd name="connsiteY38" fmla="*/ 5548183 h 5548183"/>
              <a:gd name="connsiteX39" fmla="*/ 7313778 w 10890422"/>
              <a:gd name="connsiteY39" fmla="*/ 5548183 h 5548183"/>
              <a:gd name="connsiteX40" fmla="*/ 6958406 w 10890422"/>
              <a:gd name="connsiteY40" fmla="*/ 5548183 h 5548183"/>
              <a:gd name="connsiteX41" fmla="*/ 6167418 w 10890422"/>
              <a:gd name="connsiteY41" fmla="*/ 5548183 h 5548183"/>
              <a:gd name="connsiteX42" fmla="*/ 5376429 w 10890422"/>
              <a:gd name="connsiteY42" fmla="*/ 5548183 h 5548183"/>
              <a:gd name="connsiteX43" fmla="*/ 4803249 w 10890422"/>
              <a:gd name="connsiteY43" fmla="*/ 5548183 h 5548183"/>
              <a:gd name="connsiteX44" fmla="*/ 4556782 w 10890422"/>
              <a:gd name="connsiteY44" fmla="*/ 5548183 h 5548183"/>
              <a:gd name="connsiteX45" fmla="*/ 4310314 w 10890422"/>
              <a:gd name="connsiteY45" fmla="*/ 5548183 h 5548183"/>
              <a:gd name="connsiteX46" fmla="*/ 3519326 w 10890422"/>
              <a:gd name="connsiteY46" fmla="*/ 5548183 h 5548183"/>
              <a:gd name="connsiteX47" fmla="*/ 3055050 w 10890422"/>
              <a:gd name="connsiteY47" fmla="*/ 5548183 h 5548183"/>
              <a:gd name="connsiteX48" fmla="*/ 2264061 w 10890422"/>
              <a:gd name="connsiteY48" fmla="*/ 5548183 h 5548183"/>
              <a:gd name="connsiteX49" fmla="*/ 1690881 w 10890422"/>
              <a:gd name="connsiteY49" fmla="*/ 5548183 h 5548183"/>
              <a:gd name="connsiteX50" fmla="*/ 1444414 w 10890422"/>
              <a:gd name="connsiteY50" fmla="*/ 5548183 h 5548183"/>
              <a:gd name="connsiteX51" fmla="*/ 1089042 w 10890422"/>
              <a:gd name="connsiteY51" fmla="*/ 5548183 h 5548183"/>
              <a:gd name="connsiteX52" fmla="*/ 624766 w 10890422"/>
              <a:gd name="connsiteY52" fmla="*/ 5548183 h 5548183"/>
              <a:gd name="connsiteX53" fmla="*/ 0 w 10890422"/>
              <a:gd name="connsiteY53" fmla="*/ 5548183 h 5548183"/>
              <a:gd name="connsiteX54" fmla="*/ 0 w 10890422"/>
              <a:gd name="connsiteY54" fmla="*/ 4937883 h 5548183"/>
              <a:gd name="connsiteX55" fmla="*/ 0 w 10890422"/>
              <a:gd name="connsiteY55" fmla="*/ 4438546 h 5548183"/>
              <a:gd name="connsiteX56" fmla="*/ 0 w 10890422"/>
              <a:gd name="connsiteY56" fmla="*/ 4050174 h 5548183"/>
              <a:gd name="connsiteX57" fmla="*/ 0 w 10890422"/>
              <a:gd name="connsiteY57" fmla="*/ 3384392 h 5548183"/>
              <a:gd name="connsiteX58" fmla="*/ 0 w 10890422"/>
              <a:gd name="connsiteY58" fmla="*/ 2996019 h 5548183"/>
              <a:gd name="connsiteX59" fmla="*/ 0 w 10890422"/>
              <a:gd name="connsiteY59" fmla="*/ 2441201 h 5548183"/>
              <a:gd name="connsiteX60" fmla="*/ 0 w 10890422"/>
              <a:gd name="connsiteY60" fmla="*/ 1775419 h 5548183"/>
              <a:gd name="connsiteX61" fmla="*/ 0 w 10890422"/>
              <a:gd name="connsiteY61" fmla="*/ 1109637 h 5548183"/>
              <a:gd name="connsiteX62" fmla="*/ 0 w 10890422"/>
              <a:gd name="connsiteY62" fmla="*/ 499336 h 5548183"/>
              <a:gd name="connsiteX63" fmla="*/ 0 w 10890422"/>
              <a:gd name="connsiteY63" fmla="*/ 0 h 554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890422" h="5548183" fill="none" extrusionOk="0">
                <a:moveTo>
                  <a:pt x="0" y="0"/>
                </a:moveTo>
                <a:cubicBezTo>
                  <a:pt x="203141" y="-42671"/>
                  <a:pt x="306890" y="64258"/>
                  <a:pt x="573180" y="0"/>
                </a:cubicBezTo>
                <a:cubicBezTo>
                  <a:pt x="839470" y="-64258"/>
                  <a:pt x="740383" y="20785"/>
                  <a:pt x="819648" y="0"/>
                </a:cubicBezTo>
                <a:cubicBezTo>
                  <a:pt x="898913" y="-20785"/>
                  <a:pt x="1317002" y="28666"/>
                  <a:pt x="1501732" y="0"/>
                </a:cubicBezTo>
                <a:cubicBezTo>
                  <a:pt x="1686462" y="-28666"/>
                  <a:pt x="1692651" y="14912"/>
                  <a:pt x="1748199" y="0"/>
                </a:cubicBezTo>
                <a:cubicBezTo>
                  <a:pt x="1803747" y="-14912"/>
                  <a:pt x="2044104" y="52108"/>
                  <a:pt x="2321379" y="0"/>
                </a:cubicBezTo>
                <a:cubicBezTo>
                  <a:pt x="2598654" y="-52108"/>
                  <a:pt x="2943467" y="61781"/>
                  <a:pt x="3112368" y="0"/>
                </a:cubicBezTo>
                <a:cubicBezTo>
                  <a:pt x="3281269" y="-61781"/>
                  <a:pt x="3740055" y="33191"/>
                  <a:pt x="3903357" y="0"/>
                </a:cubicBezTo>
                <a:cubicBezTo>
                  <a:pt x="4066659" y="-33191"/>
                  <a:pt x="4267275" y="51942"/>
                  <a:pt x="4585441" y="0"/>
                </a:cubicBezTo>
                <a:cubicBezTo>
                  <a:pt x="4903607" y="-51942"/>
                  <a:pt x="4902907" y="31098"/>
                  <a:pt x="5049717" y="0"/>
                </a:cubicBezTo>
                <a:cubicBezTo>
                  <a:pt x="5196527" y="-31098"/>
                  <a:pt x="5236588" y="28202"/>
                  <a:pt x="5296184" y="0"/>
                </a:cubicBezTo>
                <a:cubicBezTo>
                  <a:pt x="5355780" y="-28202"/>
                  <a:pt x="5571872" y="49999"/>
                  <a:pt x="5760460" y="0"/>
                </a:cubicBezTo>
                <a:cubicBezTo>
                  <a:pt x="5949048" y="-49999"/>
                  <a:pt x="6115238" y="37882"/>
                  <a:pt x="6442544" y="0"/>
                </a:cubicBezTo>
                <a:cubicBezTo>
                  <a:pt x="6769850" y="-37882"/>
                  <a:pt x="6960079" y="91456"/>
                  <a:pt x="7233533" y="0"/>
                </a:cubicBezTo>
                <a:cubicBezTo>
                  <a:pt x="7506987" y="-91456"/>
                  <a:pt x="7425185" y="12580"/>
                  <a:pt x="7480000" y="0"/>
                </a:cubicBezTo>
                <a:cubicBezTo>
                  <a:pt x="7534815" y="-12580"/>
                  <a:pt x="7607578" y="17950"/>
                  <a:pt x="7726468" y="0"/>
                </a:cubicBezTo>
                <a:cubicBezTo>
                  <a:pt x="7845358" y="-17950"/>
                  <a:pt x="8260830" y="59627"/>
                  <a:pt x="8517456" y="0"/>
                </a:cubicBezTo>
                <a:cubicBezTo>
                  <a:pt x="8774082" y="-59627"/>
                  <a:pt x="8668531" y="2919"/>
                  <a:pt x="8763924" y="0"/>
                </a:cubicBezTo>
                <a:cubicBezTo>
                  <a:pt x="8859317" y="-2919"/>
                  <a:pt x="9143846" y="33849"/>
                  <a:pt x="9337104" y="0"/>
                </a:cubicBezTo>
                <a:cubicBezTo>
                  <a:pt x="9530362" y="-33849"/>
                  <a:pt x="9565352" y="10640"/>
                  <a:pt x="9692476" y="0"/>
                </a:cubicBezTo>
                <a:cubicBezTo>
                  <a:pt x="9819600" y="-10640"/>
                  <a:pt x="9923487" y="38208"/>
                  <a:pt x="10047847" y="0"/>
                </a:cubicBezTo>
                <a:cubicBezTo>
                  <a:pt x="10172207" y="-38208"/>
                  <a:pt x="10663441" y="29558"/>
                  <a:pt x="10890422" y="0"/>
                </a:cubicBezTo>
                <a:cubicBezTo>
                  <a:pt x="10890571" y="99697"/>
                  <a:pt x="10859916" y="229791"/>
                  <a:pt x="10890422" y="443855"/>
                </a:cubicBezTo>
                <a:cubicBezTo>
                  <a:pt x="10920928" y="657919"/>
                  <a:pt x="10844832" y="664092"/>
                  <a:pt x="10890422" y="832227"/>
                </a:cubicBezTo>
                <a:cubicBezTo>
                  <a:pt x="10936012" y="1000362"/>
                  <a:pt x="10832120" y="1116430"/>
                  <a:pt x="10890422" y="1387046"/>
                </a:cubicBezTo>
                <a:cubicBezTo>
                  <a:pt x="10948724" y="1657662"/>
                  <a:pt x="10879233" y="1785778"/>
                  <a:pt x="10890422" y="1886382"/>
                </a:cubicBezTo>
                <a:cubicBezTo>
                  <a:pt x="10901611" y="1986986"/>
                  <a:pt x="10865911" y="2266902"/>
                  <a:pt x="10890422" y="2385719"/>
                </a:cubicBezTo>
                <a:cubicBezTo>
                  <a:pt x="10914933" y="2504536"/>
                  <a:pt x="10883317" y="2703125"/>
                  <a:pt x="10890422" y="2885055"/>
                </a:cubicBezTo>
                <a:cubicBezTo>
                  <a:pt x="10897527" y="3066985"/>
                  <a:pt x="10846290" y="3191455"/>
                  <a:pt x="10890422" y="3273428"/>
                </a:cubicBezTo>
                <a:cubicBezTo>
                  <a:pt x="10934554" y="3355401"/>
                  <a:pt x="10844438" y="3655487"/>
                  <a:pt x="10890422" y="3939210"/>
                </a:cubicBezTo>
                <a:cubicBezTo>
                  <a:pt x="10936406" y="4222933"/>
                  <a:pt x="10843818" y="4423018"/>
                  <a:pt x="10890422" y="4604992"/>
                </a:cubicBezTo>
                <a:cubicBezTo>
                  <a:pt x="10937026" y="4786966"/>
                  <a:pt x="10889151" y="4829118"/>
                  <a:pt x="10890422" y="4993365"/>
                </a:cubicBezTo>
                <a:cubicBezTo>
                  <a:pt x="10891693" y="5157612"/>
                  <a:pt x="10865934" y="5414566"/>
                  <a:pt x="10890422" y="5548183"/>
                </a:cubicBezTo>
                <a:cubicBezTo>
                  <a:pt x="10735153" y="5562157"/>
                  <a:pt x="10536381" y="5538253"/>
                  <a:pt x="10317242" y="5548183"/>
                </a:cubicBezTo>
                <a:cubicBezTo>
                  <a:pt x="10098103" y="5558113"/>
                  <a:pt x="10065374" y="5544802"/>
                  <a:pt x="9961870" y="5548183"/>
                </a:cubicBezTo>
                <a:cubicBezTo>
                  <a:pt x="9858366" y="5551564"/>
                  <a:pt x="9666170" y="5544293"/>
                  <a:pt x="9497594" y="5548183"/>
                </a:cubicBezTo>
                <a:cubicBezTo>
                  <a:pt x="9329018" y="5552073"/>
                  <a:pt x="9191822" y="5488108"/>
                  <a:pt x="8924414" y="5548183"/>
                </a:cubicBezTo>
                <a:cubicBezTo>
                  <a:pt x="8657006" y="5608258"/>
                  <a:pt x="8600814" y="5504130"/>
                  <a:pt x="8351234" y="5548183"/>
                </a:cubicBezTo>
                <a:cubicBezTo>
                  <a:pt x="8101654" y="5592236"/>
                  <a:pt x="7875687" y="5545030"/>
                  <a:pt x="7669150" y="5548183"/>
                </a:cubicBezTo>
                <a:cubicBezTo>
                  <a:pt x="7462613" y="5551336"/>
                  <a:pt x="7436552" y="5534665"/>
                  <a:pt x="7313778" y="5548183"/>
                </a:cubicBezTo>
                <a:cubicBezTo>
                  <a:pt x="7191004" y="5561701"/>
                  <a:pt x="7096555" y="5532670"/>
                  <a:pt x="6958406" y="5548183"/>
                </a:cubicBezTo>
                <a:cubicBezTo>
                  <a:pt x="6820257" y="5563696"/>
                  <a:pt x="6416765" y="5547653"/>
                  <a:pt x="6167418" y="5548183"/>
                </a:cubicBezTo>
                <a:cubicBezTo>
                  <a:pt x="5918071" y="5548713"/>
                  <a:pt x="5617357" y="5505334"/>
                  <a:pt x="5376429" y="5548183"/>
                </a:cubicBezTo>
                <a:cubicBezTo>
                  <a:pt x="5135501" y="5591032"/>
                  <a:pt x="4979498" y="5499167"/>
                  <a:pt x="4803249" y="5548183"/>
                </a:cubicBezTo>
                <a:cubicBezTo>
                  <a:pt x="4627000" y="5597199"/>
                  <a:pt x="4626121" y="5519853"/>
                  <a:pt x="4556782" y="5548183"/>
                </a:cubicBezTo>
                <a:cubicBezTo>
                  <a:pt x="4487443" y="5576513"/>
                  <a:pt x="4401794" y="5522506"/>
                  <a:pt x="4310314" y="5548183"/>
                </a:cubicBezTo>
                <a:cubicBezTo>
                  <a:pt x="4218834" y="5573860"/>
                  <a:pt x="3735989" y="5515987"/>
                  <a:pt x="3519326" y="5548183"/>
                </a:cubicBezTo>
                <a:cubicBezTo>
                  <a:pt x="3302663" y="5580379"/>
                  <a:pt x="3229862" y="5539696"/>
                  <a:pt x="3055050" y="5548183"/>
                </a:cubicBezTo>
                <a:cubicBezTo>
                  <a:pt x="2880238" y="5556670"/>
                  <a:pt x="2596640" y="5517706"/>
                  <a:pt x="2264061" y="5548183"/>
                </a:cubicBezTo>
                <a:cubicBezTo>
                  <a:pt x="1931482" y="5578660"/>
                  <a:pt x="1859119" y="5489922"/>
                  <a:pt x="1690881" y="5548183"/>
                </a:cubicBezTo>
                <a:cubicBezTo>
                  <a:pt x="1522643" y="5606444"/>
                  <a:pt x="1507574" y="5533690"/>
                  <a:pt x="1444414" y="5548183"/>
                </a:cubicBezTo>
                <a:cubicBezTo>
                  <a:pt x="1381254" y="5562676"/>
                  <a:pt x="1215248" y="5520680"/>
                  <a:pt x="1089042" y="5548183"/>
                </a:cubicBezTo>
                <a:cubicBezTo>
                  <a:pt x="962836" y="5575686"/>
                  <a:pt x="746519" y="5546308"/>
                  <a:pt x="624766" y="5548183"/>
                </a:cubicBezTo>
                <a:cubicBezTo>
                  <a:pt x="503013" y="5550058"/>
                  <a:pt x="274163" y="5515786"/>
                  <a:pt x="0" y="5548183"/>
                </a:cubicBezTo>
                <a:cubicBezTo>
                  <a:pt x="-43758" y="5269526"/>
                  <a:pt x="63415" y="5168279"/>
                  <a:pt x="0" y="4937883"/>
                </a:cubicBezTo>
                <a:cubicBezTo>
                  <a:pt x="-63415" y="4707487"/>
                  <a:pt x="13765" y="4669554"/>
                  <a:pt x="0" y="4438546"/>
                </a:cubicBezTo>
                <a:cubicBezTo>
                  <a:pt x="-13765" y="4207538"/>
                  <a:pt x="31804" y="4166548"/>
                  <a:pt x="0" y="4050174"/>
                </a:cubicBezTo>
                <a:cubicBezTo>
                  <a:pt x="-31804" y="3933800"/>
                  <a:pt x="75953" y="3617900"/>
                  <a:pt x="0" y="3384392"/>
                </a:cubicBezTo>
                <a:cubicBezTo>
                  <a:pt x="-75953" y="3150884"/>
                  <a:pt x="8483" y="3086848"/>
                  <a:pt x="0" y="2996019"/>
                </a:cubicBezTo>
                <a:cubicBezTo>
                  <a:pt x="-8483" y="2905190"/>
                  <a:pt x="23823" y="2552174"/>
                  <a:pt x="0" y="2441201"/>
                </a:cubicBezTo>
                <a:cubicBezTo>
                  <a:pt x="-23823" y="2330228"/>
                  <a:pt x="19407" y="2094498"/>
                  <a:pt x="0" y="1775419"/>
                </a:cubicBezTo>
                <a:cubicBezTo>
                  <a:pt x="-19407" y="1456340"/>
                  <a:pt x="68620" y="1334924"/>
                  <a:pt x="0" y="1109637"/>
                </a:cubicBezTo>
                <a:cubicBezTo>
                  <a:pt x="-68620" y="884350"/>
                  <a:pt x="54255" y="792786"/>
                  <a:pt x="0" y="499336"/>
                </a:cubicBezTo>
                <a:cubicBezTo>
                  <a:pt x="-54255" y="205886"/>
                  <a:pt x="26059" y="116614"/>
                  <a:pt x="0" y="0"/>
                </a:cubicBezTo>
                <a:close/>
              </a:path>
              <a:path w="10890422" h="5548183" stroke="0" extrusionOk="0">
                <a:moveTo>
                  <a:pt x="0" y="0"/>
                </a:moveTo>
                <a:cubicBezTo>
                  <a:pt x="137220" y="-35583"/>
                  <a:pt x="239678" y="53592"/>
                  <a:pt x="464276" y="0"/>
                </a:cubicBezTo>
                <a:cubicBezTo>
                  <a:pt x="688874" y="-53592"/>
                  <a:pt x="614775" y="12087"/>
                  <a:pt x="710743" y="0"/>
                </a:cubicBezTo>
                <a:cubicBezTo>
                  <a:pt x="806711" y="-12087"/>
                  <a:pt x="1251473" y="3993"/>
                  <a:pt x="1501732" y="0"/>
                </a:cubicBezTo>
                <a:cubicBezTo>
                  <a:pt x="1751991" y="-3993"/>
                  <a:pt x="1818744" y="48607"/>
                  <a:pt x="1966008" y="0"/>
                </a:cubicBezTo>
                <a:cubicBezTo>
                  <a:pt x="2113272" y="-48607"/>
                  <a:pt x="2207561" y="55301"/>
                  <a:pt x="2430284" y="0"/>
                </a:cubicBezTo>
                <a:cubicBezTo>
                  <a:pt x="2653007" y="-55301"/>
                  <a:pt x="2892541" y="76963"/>
                  <a:pt x="3221272" y="0"/>
                </a:cubicBezTo>
                <a:cubicBezTo>
                  <a:pt x="3550003" y="-76963"/>
                  <a:pt x="3473903" y="35883"/>
                  <a:pt x="3576644" y="0"/>
                </a:cubicBezTo>
                <a:cubicBezTo>
                  <a:pt x="3679385" y="-35883"/>
                  <a:pt x="4067561" y="70155"/>
                  <a:pt x="4367632" y="0"/>
                </a:cubicBezTo>
                <a:cubicBezTo>
                  <a:pt x="4667703" y="-70155"/>
                  <a:pt x="4967520" y="88501"/>
                  <a:pt x="5158621" y="0"/>
                </a:cubicBezTo>
                <a:cubicBezTo>
                  <a:pt x="5349722" y="-88501"/>
                  <a:pt x="5525476" y="65749"/>
                  <a:pt x="5731801" y="0"/>
                </a:cubicBezTo>
                <a:cubicBezTo>
                  <a:pt x="5938126" y="-65749"/>
                  <a:pt x="6222091" y="81383"/>
                  <a:pt x="6522790" y="0"/>
                </a:cubicBezTo>
                <a:cubicBezTo>
                  <a:pt x="6823489" y="-81383"/>
                  <a:pt x="6873435" y="32533"/>
                  <a:pt x="6987065" y="0"/>
                </a:cubicBezTo>
                <a:cubicBezTo>
                  <a:pt x="7100696" y="-32533"/>
                  <a:pt x="7261957" y="11774"/>
                  <a:pt x="7451341" y="0"/>
                </a:cubicBezTo>
                <a:cubicBezTo>
                  <a:pt x="7640725" y="-11774"/>
                  <a:pt x="7910941" y="22541"/>
                  <a:pt x="8133426" y="0"/>
                </a:cubicBezTo>
                <a:cubicBezTo>
                  <a:pt x="8355912" y="-22541"/>
                  <a:pt x="8431552" y="20137"/>
                  <a:pt x="8597702" y="0"/>
                </a:cubicBezTo>
                <a:cubicBezTo>
                  <a:pt x="8763852" y="-20137"/>
                  <a:pt x="9197041" y="81255"/>
                  <a:pt x="9388690" y="0"/>
                </a:cubicBezTo>
                <a:cubicBezTo>
                  <a:pt x="9580339" y="-81255"/>
                  <a:pt x="9827668" y="39324"/>
                  <a:pt x="10179679" y="0"/>
                </a:cubicBezTo>
                <a:cubicBezTo>
                  <a:pt x="10531690" y="-39324"/>
                  <a:pt x="10644388" y="8970"/>
                  <a:pt x="10890422" y="0"/>
                </a:cubicBezTo>
                <a:cubicBezTo>
                  <a:pt x="10911449" y="173156"/>
                  <a:pt x="10843092" y="359521"/>
                  <a:pt x="10890422" y="499336"/>
                </a:cubicBezTo>
                <a:cubicBezTo>
                  <a:pt x="10937752" y="639151"/>
                  <a:pt x="10889690" y="797852"/>
                  <a:pt x="10890422" y="887709"/>
                </a:cubicBezTo>
                <a:cubicBezTo>
                  <a:pt x="10891154" y="977566"/>
                  <a:pt x="10856641" y="1142697"/>
                  <a:pt x="10890422" y="1331564"/>
                </a:cubicBezTo>
                <a:cubicBezTo>
                  <a:pt x="10924203" y="1520431"/>
                  <a:pt x="10887695" y="1764165"/>
                  <a:pt x="10890422" y="1941864"/>
                </a:cubicBezTo>
                <a:cubicBezTo>
                  <a:pt x="10893149" y="2119563"/>
                  <a:pt x="10882720" y="2267389"/>
                  <a:pt x="10890422" y="2441201"/>
                </a:cubicBezTo>
                <a:cubicBezTo>
                  <a:pt x="10898124" y="2615013"/>
                  <a:pt x="10887363" y="2687106"/>
                  <a:pt x="10890422" y="2885055"/>
                </a:cubicBezTo>
                <a:cubicBezTo>
                  <a:pt x="10893481" y="3083004"/>
                  <a:pt x="10869842" y="3210826"/>
                  <a:pt x="10890422" y="3495355"/>
                </a:cubicBezTo>
                <a:cubicBezTo>
                  <a:pt x="10911002" y="3779884"/>
                  <a:pt x="10873933" y="3884579"/>
                  <a:pt x="10890422" y="4050174"/>
                </a:cubicBezTo>
                <a:cubicBezTo>
                  <a:pt x="10906911" y="4215769"/>
                  <a:pt x="10851080" y="4406151"/>
                  <a:pt x="10890422" y="4604992"/>
                </a:cubicBezTo>
                <a:cubicBezTo>
                  <a:pt x="10929764" y="4803833"/>
                  <a:pt x="10822854" y="5326048"/>
                  <a:pt x="10890422" y="5548183"/>
                </a:cubicBezTo>
                <a:cubicBezTo>
                  <a:pt x="10622795" y="5579997"/>
                  <a:pt x="10442533" y="5546588"/>
                  <a:pt x="10208338" y="5548183"/>
                </a:cubicBezTo>
                <a:cubicBezTo>
                  <a:pt x="9974143" y="5549778"/>
                  <a:pt x="9987821" y="5527987"/>
                  <a:pt x="9852966" y="5548183"/>
                </a:cubicBezTo>
                <a:cubicBezTo>
                  <a:pt x="9718111" y="5568379"/>
                  <a:pt x="9386273" y="5471556"/>
                  <a:pt x="9170882" y="5548183"/>
                </a:cubicBezTo>
                <a:cubicBezTo>
                  <a:pt x="8955491" y="5624810"/>
                  <a:pt x="9043599" y="5532125"/>
                  <a:pt x="8924414" y="5548183"/>
                </a:cubicBezTo>
                <a:cubicBezTo>
                  <a:pt x="8805229" y="5564241"/>
                  <a:pt x="8382425" y="5491865"/>
                  <a:pt x="8242330" y="5548183"/>
                </a:cubicBezTo>
                <a:cubicBezTo>
                  <a:pt x="8102235" y="5604501"/>
                  <a:pt x="8028840" y="5547759"/>
                  <a:pt x="7886958" y="5548183"/>
                </a:cubicBezTo>
                <a:cubicBezTo>
                  <a:pt x="7745076" y="5548607"/>
                  <a:pt x="7753430" y="5523968"/>
                  <a:pt x="7640491" y="5548183"/>
                </a:cubicBezTo>
                <a:cubicBezTo>
                  <a:pt x="7527552" y="5572398"/>
                  <a:pt x="7437981" y="5530190"/>
                  <a:pt x="7285119" y="5548183"/>
                </a:cubicBezTo>
                <a:cubicBezTo>
                  <a:pt x="7132257" y="5566176"/>
                  <a:pt x="6864995" y="5477373"/>
                  <a:pt x="6603035" y="5548183"/>
                </a:cubicBezTo>
                <a:cubicBezTo>
                  <a:pt x="6341075" y="5618993"/>
                  <a:pt x="6411931" y="5539151"/>
                  <a:pt x="6247663" y="5548183"/>
                </a:cubicBezTo>
                <a:cubicBezTo>
                  <a:pt x="6083395" y="5557215"/>
                  <a:pt x="6055319" y="5520747"/>
                  <a:pt x="6001196" y="5548183"/>
                </a:cubicBezTo>
                <a:cubicBezTo>
                  <a:pt x="5947073" y="5575619"/>
                  <a:pt x="5748456" y="5524648"/>
                  <a:pt x="5645824" y="5548183"/>
                </a:cubicBezTo>
                <a:cubicBezTo>
                  <a:pt x="5543192" y="5571718"/>
                  <a:pt x="5348628" y="5534351"/>
                  <a:pt x="5181548" y="5548183"/>
                </a:cubicBezTo>
                <a:cubicBezTo>
                  <a:pt x="5014468" y="5562015"/>
                  <a:pt x="4888548" y="5504045"/>
                  <a:pt x="4608368" y="5548183"/>
                </a:cubicBezTo>
                <a:cubicBezTo>
                  <a:pt x="4328188" y="5592321"/>
                  <a:pt x="4415809" y="5530877"/>
                  <a:pt x="4252996" y="5548183"/>
                </a:cubicBezTo>
                <a:cubicBezTo>
                  <a:pt x="4090183" y="5565489"/>
                  <a:pt x="3769410" y="5458432"/>
                  <a:pt x="3462008" y="5548183"/>
                </a:cubicBezTo>
                <a:cubicBezTo>
                  <a:pt x="3154606" y="5637934"/>
                  <a:pt x="3031975" y="5529742"/>
                  <a:pt x="2888828" y="5548183"/>
                </a:cubicBezTo>
                <a:cubicBezTo>
                  <a:pt x="2745681" y="5566624"/>
                  <a:pt x="2258579" y="5545321"/>
                  <a:pt x="2097839" y="5548183"/>
                </a:cubicBezTo>
                <a:cubicBezTo>
                  <a:pt x="1937099" y="5551045"/>
                  <a:pt x="1616342" y="5509649"/>
                  <a:pt x="1415755" y="5548183"/>
                </a:cubicBezTo>
                <a:cubicBezTo>
                  <a:pt x="1215168" y="5586717"/>
                  <a:pt x="1114047" y="5505065"/>
                  <a:pt x="951479" y="5548183"/>
                </a:cubicBezTo>
                <a:cubicBezTo>
                  <a:pt x="788911" y="5591301"/>
                  <a:pt x="462348" y="5484304"/>
                  <a:pt x="0" y="5548183"/>
                </a:cubicBezTo>
                <a:cubicBezTo>
                  <a:pt x="-19970" y="5332875"/>
                  <a:pt x="30683" y="5208368"/>
                  <a:pt x="0" y="5104328"/>
                </a:cubicBezTo>
                <a:cubicBezTo>
                  <a:pt x="-30683" y="5000288"/>
                  <a:pt x="66147" y="4723519"/>
                  <a:pt x="0" y="4549510"/>
                </a:cubicBezTo>
                <a:cubicBezTo>
                  <a:pt x="-66147" y="4375501"/>
                  <a:pt x="16616" y="4188156"/>
                  <a:pt x="0" y="3883728"/>
                </a:cubicBezTo>
                <a:cubicBezTo>
                  <a:pt x="-16616" y="3579300"/>
                  <a:pt x="38630" y="3435912"/>
                  <a:pt x="0" y="3217946"/>
                </a:cubicBezTo>
                <a:cubicBezTo>
                  <a:pt x="-38630" y="2999980"/>
                  <a:pt x="63335" y="2741717"/>
                  <a:pt x="0" y="2607646"/>
                </a:cubicBezTo>
                <a:cubicBezTo>
                  <a:pt x="-63335" y="2473575"/>
                  <a:pt x="41331" y="2217380"/>
                  <a:pt x="0" y="1997346"/>
                </a:cubicBezTo>
                <a:cubicBezTo>
                  <a:pt x="-41331" y="1777312"/>
                  <a:pt x="53092" y="1587778"/>
                  <a:pt x="0" y="1387046"/>
                </a:cubicBezTo>
                <a:cubicBezTo>
                  <a:pt x="-53092" y="1186314"/>
                  <a:pt x="47960" y="1133728"/>
                  <a:pt x="0" y="943191"/>
                </a:cubicBezTo>
                <a:cubicBezTo>
                  <a:pt x="-47960" y="752654"/>
                  <a:pt x="87026" y="285924"/>
                  <a:pt x="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sz="3200" b="1" dirty="0"/>
              <a:t>Vẽ sơ đồ mạch điện gồm:</a:t>
            </a:r>
          </a:p>
          <a:p>
            <a:pPr algn="just"/>
            <a:r>
              <a:rPr lang="vi-VN" sz="3200" dirty="0"/>
              <a:t>- 1 nguồn điện và 1 công tắc</a:t>
            </a:r>
          </a:p>
          <a:p>
            <a:pPr algn="just"/>
            <a:r>
              <a:rPr lang="vi-VN" sz="3200" dirty="0"/>
              <a:t>- 3 đèn mắc nối tiếp với nhau</a:t>
            </a:r>
          </a:p>
          <a:p>
            <a:pPr algn="just"/>
            <a:r>
              <a:rPr lang="vi-VN" sz="3200" dirty="0"/>
              <a:t>- 1 ampe kế đo dòng điện của đoạn mạch</a:t>
            </a:r>
          </a:p>
          <a:p>
            <a:pPr algn="just"/>
            <a:r>
              <a:rPr lang="vi-VN" sz="3200" dirty="0"/>
              <a:t>- 1 vôn kế đo hiện điện thế của đèn 1.</a:t>
            </a:r>
          </a:p>
          <a:p>
            <a:r>
              <a:rPr lang="vi-VN" sz="3200" b="1" dirty="0"/>
              <a:t>Cho biết cường độ dòng điện và hiện điện thế đối với đoạn mạch này. </a:t>
            </a:r>
            <a:endParaRPr lang="en-VN" sz="3200" b="1" dirty="0"/>
          </a:p>
        </p:txBody>
      </p:sp>
    </p:spTree>
    <p:extLst>
      <p:ext uri="{BB962C8B-B14F-4D97-AF65-F5344CB8AC3E}">
        <p14:creationId xmlns:p14="http://schemas.microsoft.com/office/powerpoint/2010/main" val="242067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5443E617-9750-4AD6-8FAE-BE11733112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105" y="289006"/>
            <a:ext cx="4180555" cy="627998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600" i="1" spc="200" dirty="0" err="1">
                <a:solidFill>
                  <a:srgbClr val="FFFFFF"/>
                </a:solidFill>
              </a:rPr>
              <a:t>Tiết</a:t>
            </a:r>
            <a:r>
              <a:rPr lang="en-US" sz="2600" i="1" spc="200" dirty="0">
                <a:solidFill>
                  <a:srgbClr val="FFFFFF"/>
                </a:solidFill>
              </a:rPr>
              <a:t> 31 –</a:t>
            </a:r>
            <a:r>
              <a:rPr lang="en-US" sz="2600" i="1" spc="200" dirty="0" err="1">
                <a:solidFill>
                  <a:srgbClr val="FFFFFF"/>
                </a:solidFill>
              </a:rPr>
              <a:t>Bài</a:t>
            </a:r>
            <a:r>
              <a:rPr lang="en-US" sz="2600" i="1" spc="200" dirty="0">
                <a:solidFill>
                  <a:srgbClr val="FFFFFF"/>
                </a:solidFill>
              </a:rPr>
              <a:t> 28: </a:t>
            </a:r>
            <a:r>
              <a:rPr lang="en-US" sz="2600" i="1" spc="200" dirty="0" err="1">
                <a:solidFill>
                  <a:srgbClr val="FFFFFF"/>
                </a:solidFill>
              </a:rPr>
              <a:t>Thực</a:t>
            </a:r>
            <a:r>
              <a:rPr lang="en-US" sz="2600" i="1" spc="200" dirty="0">
                <a:solidFill>
                  <a:srgbClr val="FFFFFF"/>
                </a:solidFill>
              </a:rPr>
              <a:t> </a:t>
            </a:r>
            <a:r>
              <a:rPr lang="en-US" sz="2600" i="1" spc="200" dirty="0" err="1">
                <a:solidFill>
                  <a:srgbClr val="FFFFFF"/>
                </a:solidFill>
              </a:rPr>
              <a:t>hành</a:t>
            </a:r>
            <a:endParaRPr lang="en-US" sz="3300" i="1" spc="200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vi-VN" sz="3600" b="1" spc="200" dirty="0">
                <a:solidFill>
                  <a:srgbClr val="FFFFFF"/>
                </a:solidFill>
              </a:rPr>
              <a:t>ĐO CƯỜNG ĐỘ DÒNG ĐIỆN VÀ HIỆU ĐIỆN THẾ ĐỐI VỚI ĐOẠN MẠCH SONG SONG </a:t>
            </a:r>
            <a:endParaRPr lang="en-US" sz="3600" b="1" spc="2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Giải Vật lý 7 Bài 28 Thực hành Đo cường độ dòng điện và hiệu điện thế đối  với đoạn mạch song song dễ hiểu">
            <a:extLst>
              <a:ext uri="{FF2B5EF4-FFF2-40B4-BE49-F238E27FC236}">
                <a16:creationId xmlns:a16="http://schemas.microsoft.com/office/drawing/2014/main" id="{84DD32C0-A5CC-CD42-9139-0AC0EBFC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9" y="0"/>
            <a:ext cx="7540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4012-23E4-F04B-9489-0B21A648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Mắc</a:t>
            </a:r>
            <a:r>
              <a:rPr lang="en-US" dirty="0"/>
              <a:t> song song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1222-5CEB-1F4E-BDF3-77971630D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154" y="1417320"/>
            <a:ext cx="5591846" cy="4023360"/>
          </a:xfrm>
        </p:spPr>
        <p:txBody>
          <a:bodyPr>
            <a:normAutofit/>
          </a:bodyPr>
          <a:lstStyle/>
          <a:p>
            <a:r>
              <a:rPr lang="vi-VN" sz="2800" dirty="0"/>
              <a:t>Đoạn mạch mắc song song là đoạn mạch gồm các thiết bị điện được </a:t>
            </a:r>
            <a:r>
              <a:rPr lang="vi-VN" sz="2800" dirty="0">
                <a:solidFill>
                  <a:srgbClr val="0070C0"/>
                </a:solidFill>
              </a:rPr>
              <a:t>nối với nhau thành các đoạn mạch rẽ</a:t>
            </a:r>
            <a:r>
              <a:rPr lang="vi-VN" sz="2800" dirty="0"/>
              <a:t>, các đoạn mạch rẽ này có </a:t>
            </a:r>
            <a:r>
              <a:rPr lang="vi-VN" sz="2800" dirty="0">
                <a:solidFill>
                  <a:srgbClr val="0070C0"/>
                </a:solidFill>
              </a:rPr>
              <a:t>chung điểm đầu và chung điểm cuối.</a:t>
            </a:r>
            <a:endParaRPr lang="en-VN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Giải vật lí 7 bài 28: Thực hành: Đo hiệu điện thế và cường độ dòng điện đối  với đoạn mạch song song | Giải môn vật lí lớp 7">
            <a:extLst>
              <a:ext uri="{FF2B5EF4-FFF2-40B4-BE49-F238E27FC236}">
                <a16:creationId xmlns:a16="http://schemas.microsoft.com/office/drawing/2014/main" id="{5813F91F-E329-DD47-B2F5-43C2658FBF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01" y="1604525"/>
            <a:ext cx="5765899" cy="36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D94193-7EC8-7E42-B22B-EB523EAE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748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vi-VN" dirty="0"/>
              <a:t>Điền từ thích hợp vào chỗ trống</a:t>
            </a:r>
            <a:r>
              <a:rPr lang="en-VN" dirty="0"/>
              <a:t> (trang 81)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363A5-4142-6E42-89B2-55FD3A30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93" y="939115"/>
            <a:ext cx="11208814" cy="52145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a) Vôn kế được dùng để đo </a:t>
            </a: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hiệu điện thế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giữa hai điểm.</a:t>
            </a:r>
            <a:endParaRPr lang="en-VN" sz="28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b) Chốt (+) của vôn kế được mắc với cực </a:t>
            </a: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dương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của nguồn điện.</a:t>
            </a:r>
            <a:endParaRPr lang="en-VN" sz="28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c) Ampe kế dùng để đo </a:t>
            </a: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cường độ dòng điện.</a:t>
            </a:r>
            <a:endParaRPr lang="en-VN" sz="2800" dirty="0"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d) Mắc </a:t>
            </a: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nối tiếp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ampe kế vào đoạn mạch để sao cho chốt (+) của nó được mắc vào phía cực </a:t>
            </a: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dương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của nguồn điện.</a:t>
            </a:r>
            <a:r>
              <a:rPr lang="en-VN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6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BÀI 28: THỰC HÀNH ĐO HIỆU ĐIỆN THẾ VÀ CƯỜNG ĐỘ DÒNG ĐIỆN ĐỐI VỚI ĐOẠN MẠCH SONG SONG">
            <a:hlinkClick r:id="" action="ppaction://media"/>
            <a:extLst>
              <a:ext uri="{FF2B5EF4-FFF2-40B4-BE49-F238E27FC236}">
                <a16:creationId xmlns:a16="http://schemas.microsoft.com/office/drawing/2014/main" id="{7E0A0BC1-CC58-044F-8EE1-9963339D7C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3188" y="58783"/>
            <a:ext cx="9065623" cy="67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8D05-054D-3442-90BF-2845C992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2. Đo hiệu điện thế đối với đoạn mạch song song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A9241-DC24-7B4D-A872-2A1BDD65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6503" y="1507524"/>
            <a:ext cx="6825167" cy="3842951"/>
          </a:xfrm>
        </p:spPr>
        <p:txBody>
          <a:bodyPr>
            <a:normAutofit/>
          </a:bodyPr>
          <a:lstStyle/>
          <a:p>
            <a:r>
              <a:rPr lang="vi-VN" sz="2800" dirty="0"/>
              <a:t>Hiệu điện thế giữa hai đầu các đèn mắc song song là bằng nhau và bằng hiệu điện thế giữa hai điểm nối chung.</a:t>
            </a:r>
          </a:p>
          <a:p>
            <a:endParaRPr lang="en-VN" sz="2800" dirty="0"/>
          </a:p>
          <a:p>
            <a:pPr algn="ctr"/>
            <a:r>
              <a:rPr lang="vi-VN" sz="3200" b="1" dirty="0">
                <a:solidFill>
                  <a:srgbClr val="0070C0"/>
                </a:solidFill>
              </a:rPr>
              <a:t>U</a:t>
            </a:r>
            <a:r>
              <a:rPr lang="vi-VN" sz="3200" b="1" baseline="-25000" dirty="0">
                <a:solidFill>
                  <a:srgbClr val="0070C0"/>
                </a:solidFill>
              </a:rPr>
              <a:t>12</a:t>
            </a:r>
            <a:r>
              <a:rPr lang="vi-VN" sz="3200" b="1" dirty="0">
                <a:solidFill>
                  <a:srgbClr val="0070C0"/>
                </a:solidFill>
              </a:rPr>
              <a:t> = U</a:t>
            </a:r>
            <a:r>
              <a:rPr lang="vi-VN" sz="3200" b="1" baseline="-25000" dirty="0">
                <a:solidFill>
                  <a:srgbClr val="0070C0"/>
                </a:solidFill>
              </a:rPr>
              <a:t>34</a:t>
            </a:r>
            <a:r>
              <a:rPr lang="vi-VN" sz="3200" b="1" dirty="0">
                <a:solidFill>
                  <a:srgbClr val="0070C0"/>
                </a:solidFill>
              </a:rPr>
              <a:t> = U</a:t>
            </a:r>
            <a:r>
              <a:rPr lang="vi-VN" sz="3200" b="1" baseline="-25000" dirty="0">
                <a:solidFill>
                  <a:srgbClr val="0070C0"/>
                </a:solidFill>
              </a:rPr>
              <a:t>MN</a:t>
            </a:r>
            <a:endParaRPr lang="en-VN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Báo cáo thực hành Vật Lý 7 Bài 28: Đo cường độ dòng điện và hiệu điện thế  đối với đoạn mạch song song | Hay nhất Giải bài tập Vật Lí 7">
            <a:extLst>
              <a:ext uri="{FF2B5EF4-FFF2-40B4-BE49-F238E27FC236}">
                <a16:creationId xmlns:a16="http://schemas.microsoft.com/office/drawing/2014/main" id="{EABCE0EF-BDD4-B146-8C9D-8DFEF99477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4" y="1859606"/>
            <a:ext cx="3485935" cy="31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CCE7-C3FE-B14B-B901-71408F22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3. Đo cường độ dòng điện đối với đoạn mạch song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1E54-3196-5E4D-9B51-16A8D17DA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513" y="1923957"/>
            <a:ext cx="6735254" cy="3010084"/>
          </a:xfrm>
        </p:spPr>
        <p:txBody>
          <a:bodyPr>
            <a:noAutofit/>
          </a:bodyPr>
          <a:lstStyle/>
          <a:p>
            <a:r>
              <a:rPr lang="vi-VN" sz="2800" dirty="0"/>
              <a:t>Cường độ dòng điện mạch chính bằng tổng các cường độ dòng điện mạch rẽ.</a:t>
            </a:r>
          </a:p>
          <a:p>
            <a:endParaRPr lang="en-VN" sz="2800" dirty="0"/>
          </a:p>
          <a:p>
            <a:pPr algn="ctr"/>
            <a:r>
              <a:rPr lang="vi-VN" sz="3200" b="1" dirty="0">
                <a:solidFill>
                  <a:srgbClr val="0070C0"/>
                </a:solidFill>
              </a:rPr>
              <a:t>I</a:t>
            </a:r>
            <a:r>
              <a:rPr lang="nl-NL" sz="3200" b="1" dirty="0">
                <a:solidFill>
                  <a:srgbClr val="0070C0"/>
                </a:solidFill>
              </a:rPr>
              <a:t> = </a:t>
            </a:r>
            <a:r>
              <a:rPr lang="vi-VN" sz="3200" b="1" dirty="0">
                <a:solidFill>
                  <a:srgbClr val="0070C0"/>
                </a:solidFill>
              </a:rPr>
              <a:t>I</a:t>
            </a:r>
            <a:r>
              <a:rPr lang="nl-NL" sz="3200" b="1" baseline="-25000" dirty="0">
                <a:solidFill>
                  <a:srgbClr val="0070C0"/>
                </a:solidFill>
              </a:rPr>
              <a:t>1</a:t>
            </a:r>
            <a:r>
              <a:rPr lang="nl-NL" sz="3200" b="1" dirty="0">
                <a:solidFill>
                  <a:srgbClr val="0070C0"/>
                </a:solidFill>
              </a:rPr>
              <a:t> + </a:t>
            </a:r>
            <a:r>
              <a:rPr lang="vi-VN" sz="3200" b="1" dirty="0">
                <a:solidFill>
                  <a:srgbClr val="0070C0"/>
                </a:solidFill>
              </a:rPr>
              <a:t>I</a:t>
            </a:r>
            <a:r>
              <a:rPr lang="nl-NL" sz="3200" b="1" baseline="-25000" dirty="0">
                <a:solidFill>
                  <a:srgbClr val="0070C0"/>
                </a:solidFill>
              </a:rPr>
              <a:t>2</a:t>
            </a:r>
            <a:r>
              <a:rPr lang="en-VN" sz="32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E4D234-2255-3C45-8246-9125F3BA2C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4118" y="1601779"/>
            <a:ext cx="4360667" cy="36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ED8D-3780-D04B-B847-2F629376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93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1836-CDC4-6E48-915C-1219CF229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4" y="881743"/>
            <a:ext cx="11793877" cy="5094514"/>
          </a:xfrm>
        </p:spPr>
        <p:txBody>
          <a:bodyPr>
            <a:normAutofit/>
          </a:bodyPr>
          <a:lstStyle/>
          <a:p>
            <a:r>
              <a:rPr lang="vi-VN" b="1" dirty="0"/>
              <a:t>Câu 1:</a:t>
            </a:r>
            <a:r>
              <a:rPr lang="vi-VN" dirty="0"/>
              <a:t> Hai đèn được gọi là mắc song song với nhau nếu</a:t>
            </a:r>
          </a:p>
          <a:p>
            <a:r>
              <a:rPr lang="vi-VN" dirty="0"/>
              <a:t>A. chúng có 1 điểm chung với nhau.</a:t>
            </a:r>
          </a:p>
          <a:p>
            <a:r>
              <a:rPr lang="vi-VN" dirty="0"/>
              <a:t>B. chúng có 2 điểm chung với nhau.</a:t>
            </a:r>
          </a:p>
          <a:p>
            <a:r>
              <a:rPr lang="vi-VN" dirty="0"/>
              <a:t>C. chúng được đặt trên cùng một đường thẳng.</a:t>
            </a:r>
          </a:p>
          <a:p>
            <a:r>
              <a:rPr lang="vi-VN" dirty="0"/>
              <a:t>D. chúng có 3 điểm chung với nhau.</a:t>
            </a:r>
          </a:p>
          <a:p>
            <a:r>
              <a:rPr lang="vi-VN" b="1" dirty="0"/>
              <a:t>Câu 2:</a:t>
            </a:r>
            <a:r>
              <a:rPr lang="vi-VN" dirty="0"/>
              <a:t> Trong đoạn mạch song song, cường độ dòng điện mạch chính … các cường độ mạch rẽ.</a:t>
            </a:r>
          </a:p>
          <a:p>
            <a:r>
              <a:rPr lang="vi-VN" dirty="0"/>
              <a:t>A. bằng tổng			B. bằng hiệu		C. gấp đôi		D. bằng nửa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2EBB54D2-AFE9-D24B-BCEA-0ECC8F86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674" y="52382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heme/theme1.xml><?xml version="1.0" encoding="utf-8"?>
<a:theme xmlns:a="http://schemas.openxmlformats.org/drawingml/2006/main" name="Hoài niệ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oài niệm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5678</TotalTime>
  <Words>615</Words>
  <Application>Microsoft Macintosh PowerPoint</Application>
  <PresentationFormat>Widescreen</PresentationFormat>
  <Paragraphs>51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Hoài niệm</vt:lpstr>
      <vt:lpstr>PowerPoint Presentation</vt:lpstr>
      <vt:lpstr>PowerPoint Presentation</vt:lpstr>
      <vt:lpstr>PowerPoint Presentation</vt:lpstr>
      <vt:lpstr>1. Mắc song song hai bóng đèn</vt:lpstr>
      <vt:lpstr>Điền từ thích hợp vào chỗ trống (trang 81)</vt:lpstr>
      <vt:lpstr>PowerPoint Presentation</vt:lpstr>
      <vt:lpstr>2. Đo hiệu điện thế đối với đoạn mạch song song</vt:lpstr>
      <vt:lpstr>3. Đo cường độ dòng điện đối với đoạn mạch song song</vt:lpstr>
      <vt:lpstr>Vận dụng</vt:lpstr>
      <vt:lpstr>Vận dụng</vt:lpstr>
      <vt:lpstr>Vận dụng</vt:lpstr>
      <vt:lpstr>Bài tập tự luận</vt:lpstr>
      <vt:lpstr>Nhiệm vụ học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>Thu Thuỷ Đinh</dc:creator>
  <cp:lastModifiedBy>Thu Thuỷ Đinh</cp:lastModifiedBy>
  <cp:revision>134</cp:revision>
  <dcterms:created xsi:type="dcterms:W3CDTF">2021-08-30T08:14:21Z</dcterms:created>
  <dcterms:modified xsi:type="dcterms:W3CDTF">2022-04-12T04:50:44Z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